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1" d="100"/>
          <a:sy n="101" d="100"/>
        </p:scale>
        <p:origin x="126" y="3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09055016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5514150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0.67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1442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22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 5-10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3-5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мороза, днем 1-3 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24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2024 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без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5-10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3-5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Н.А./Курмангабулова Н.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25027</TotalTime>
  <Words>594</Words>
  <Application>Microsoft Office PowerPoint</Application>
  <PresentationFormat>Лист A4 (210x297 мм)</PresentationFormat>
  <Paragraphs>88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3202</cp:revision>
  <cp:lastPrinted>2021-10-15T03:50:29Z</cp:lastPrinted>
  <dcterms:created xsi:type="dcterms:W3CDTF">2018-03-27T06:03:00Z</dcterms:created>
  <dcterms:modified xsi:type="dcterms:W3CDTF">2024-02-22T06:11:57Z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