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7914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северный 5-10 м/с. Температура воздуха ночью 18-20, днем 11-13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без осадков.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3690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18278</TotalTime>
  <Words>540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2021-07-01T03:56:27Z</cp:lastPrinted>
  <dcterms:created xsi:type="dcterms:W3CDTF">2018-03-27T06:03:00Z</dcterms:created>
  <dcterms:modified xsi:type="dcterms:W3CDTF">2024-02-22T06:34:04Z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