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33349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Малооблачно, без осадков. Ветер юго-восточный 2-7 м/с. Температура воздуха ночью 25-27, днем 16-18 мороза.</a:t>
            </a:r>
            <a:endParaRPr lang="ru-RU" sz="12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24-26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51449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29502</TotalTime>
  <Words>648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4881</cp:revision>
  <cp:lastPrinted>2021-11-30T05:55:24Z</cp:lastPrinted>
  <dcterms:created xsi:type="dcterms:W3CDTF">2018-03-27T06:03:00Z</dcterms:created>
  <dcterms:modified xsi:type="dcterms:W3CDTF">2024-02-22T04:57:58Z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