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04849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днем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снег. Ветер юго-восточный с переходом на северный 1-6 м/с. Температура воздуха ночью 18-20, днем 13-15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 1-6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26-28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7021201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17749</TotalTime>
  <Words>607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3331</cp:revision>
  <cp:lastPrinted>2021-07-01T03:56:27Z</cp:lastPrinted>
  <dcterms:created xsi:type="dcterms:W3CDTF">2018-03-27T06:03:00Z</dcterms:created>
  <dcterms:modified xsi:type="dcterms:W3CDTF">2024-02-22T06:52:22Z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