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5820691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февраля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077702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45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февраля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феврал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снег, днем осадки (дождь, снег), туман, гололед.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февраля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снег,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февраля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13488</TotalTime>
  <Words>624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3008</cp:revision>
  <cp:lastPrinted>2021-07-01T03:56:27Z</cp:lastPrinted>
  <dcterms:created xsi:type="dcterms:W3CDTF">2018-03-27T06:03:00Z</dcterms:created>
  <dcterms:modified xsi:type="dcterms:W3CDTF">2024-02-22T07:08:24Z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