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111" d="100"/>
          <a:sy n="111" d="100"/>
        </p:scale>
        <p:origin x="2338"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267234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227003"/>
              </p:ext>
            </p:extLst>
          </p:nvPr>
        </p:nvGraphicFramePr>
        <p:xfrm>
          <a:off x="5098034" y="3907132"/>
          <a:ext cx="4609874" cy="2571467"/>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13428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438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06388"/>
            <a:ext cx="4780122" cy="1492716"/>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solidFill>
                  <a:prstClr val="black"/>
                </a:solidFill>
                <a:latin typeface="Times New Roman" panose="02020603050405020304" pitchFamily="18" charset="0"/>
                <a:cs typeface="Times New Roman" panose="02020603050405020304" pitchFamily="18" charset="0"/>
              </a:rPr>
              <a:t>22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А</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здаған бұлтты</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Оңтүстік-шығыстан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a:t>
            </a:r>
            <a:r>
              <a:rPr lang="ru-RU" sz="1100" kern="1400" dirty="0">
                <a:solidFill>
                  <a:srgbClr val="000000"/>
                </a:solidFill>
                <a:latin typeface="Times New Roman" panose="02020603050405020304" pitchFamily="18" charset="0"/>
                <a:ea typeface="Times New Roman" panose="02020603050405020304" pitchFamily="18" charset="0"/>
              </a:rPr>
              <a:t>2-7</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30-32, </a:t>
            </a:r>
            <a:r>
              <a:rPr lang="kk-KZ" sz="1100" kern="1400">
                <a:solidFill>
                  <a:srgbClr val="000000"/>
                </a:solidFill>
                <a:latin typeface="Times New Roman" panose="02020603050405020304" pitchFamily="18" charset="0"/>
                <a:ea typeface="Times New Roman" panose="02020603050405020304" pitchFamily="18" charset="0"/>
              </a:rPr>
              <a:t>күндіз 19-21 </a:t>
            </a:r>
            <a:r>
              <a:rPr lang="kk-KZ" sz="1100" kern="1400" dirty="0">
                <a:solidFill>
                  <a:srgbClr val="000000"/>
                </a:solidFill>
                <a:latin typeface="Times New Roman" panose="02020603050405020304" pitchFamily="18" charset="0"/>
                <a:ea typeface="Times New Roman" panose="02020603050405020304" pitchFamily="18" charset="0"/>
              </a:rPr>
              <a:t>аяз.</a:t>
            </a:r>
            <a:r>
              <a:rPr lang="ru-RU" sz="1100" kern="1400" dirty="0">
                <a:solidFill>
                  <a:srgbClr val="000000"/>
                </a:solidFill>
                <a:latin typeface="Times New Roman" panose="02020603050405020304" pitchFamily="18" charset="0"/>
                <a:ea typeface="Times New Roman" panose="02020603050405020304" pitchFamily="18" charset="0"/>
              </a:rPr>
              <a:t> </a:t>
            </a:r>
          </a:p>
          <a:p>
            <a:pPr algn="just"/>
            <a:r>
              <a:rPr lang="ru-RU" sz="1100" b="1" kern="1400" dirty="0">
                <a:solidFill>
                  <a:srgbClr val="000000"/>
                </a:solidFill>
                <a:latin typeface="Times New Roman" panose="02020603050405020304" pitchFamily="18" charset="0"/>
                <a:cs typeface="Times New Roman" panose="02020603050405020304" pitchFamily="18" charset="0"/>
              </a:rPr>
              <a:t>                                              23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Аздаған 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28-30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22</a:t>
            </a:r>
            <a:r>
              <a:rPr lang="kk-KZ" sz="11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а</a:t>
            </a:r>
            <a:r>
              <a:rPr lang="kk-KZ" sz="1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rgbClr val="FF0000"/>
                </a:solidFill>
                <a:latin typeface="Times New Roman" panose="02020603050405020304" pitchFamily="18" charset="0"/>
                <a:cs typeface="Times New Roman" panose="02020603050405020304" pitchFamily="18" charset="0"/>
              </a:rPr>
              <a:t>да, түнде 23 а</a:t>
            </a:r>
            <a:r>
              <a:rPr lang="kk-KZ" sz="1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rgbClr val="FF0000"/>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жиналуына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Жалпы қала бойынша ауаның ластану </a:t>
            </a:r>
            <a:r>
              <a:rPr lang="ru-RU" sz="1100" dirty="0">
                <a:solidFill>
                  <a:prstClr val="black"/>
                </a:solidFill>
                <a:latin typeface="Times New Roman" panose="02020603050405020304" pitchFamily="18" charset="0"/>
                <a:cs typeface="Times New Roman" panose="02020603050405020304" pitchFamily="18" charset="0"/>
              </a:rPr>
              <a:t>деңгейі </a:t>
            </a:r>
            <a:r>
              <a:rPr lang="ru-RU" sz="1100" dirty="0" err="1">
                <a:solidFill>
                  <a:prstClr val="black"/>
                </a:solidFill>
                <a:latin typeface="Times New Roman" panose="02020603050405020304" pitchFamily="18" charset="0"/>
                <a:cs typeface="Times New Roman" panose="02020603050405020304" pitchFamily="18" charset="0"/>
              </a:rPr>
              <a:t>ж</a:t>
            </a:r>
            <a:r>
              <a:rPr lang="ru-RU" sz="1100" dirty="0" err="1">
                <a:solidFill>
                  <a:prstClr val="black"/>
                </a:solidFill>
                <a:latin typeface="Times New Roman" panose="02020603050405020304" pitchFamily="18" charset="0"/>
              </a:rPr>
              <a:t>өғары</a:t>
            </a:r>
            <a:r>
              <a:rPr lang="ru-RU" sz="1100" dirty="0">
                <a:solidFill>
                  <a:prstClr val="black"/>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болады деп 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27662</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4724</cp:revision>
  <cp:lastPrinted>2023-01-16T10:13:34Z</cp:lastPrinted>
  <dcterms:created xsi:type="dcterms:W3CDTF">2018-03-27T06:03:00Z</dcterms:created>
  <dcterms:modified xsi:type="dcterms:W3CDTF">2024-02-21T06:43:13Z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