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052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21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22 ақпанға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21</a:t>
            </a:r>
            <a:r>
              <a:rPr lang="kk-KZ" altLang="ru-RU" sz="1200" b="1" dirty="0">
                <a:solidFill>
                  <a:srgbClr val="000000"/>
                </a:solidFill>
                <a:latin typeface="Times New Roman" pitchFamily="18" charset="0"/>
                <a:cs typeface="Times New Roman" pitchFamily="18" charset="0"/>
              </a:rPr>
              <a:t> 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solidFill>
                  <a:srgbClr val="000000"/>
                </a:solidFill>
                <a:latin typeface="Times New Roman" pitchFamily="18" charset="0"/>
                <a:cs typeface="Times New Roman" pitchFamily="18" charset="0"/>
              </a:rPr>
              <a:t>22 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a:latin typeface="Times New Roman" pitchFamily="18" charset="0"/>
                <a:cs typeface="Times New Roman" pitchFamily="18" charset="0"/>
              </a:rPr>
              <a:t>Көшпелі бұлтты, жауын-шашынсыз</a:t>
            </a:r>
            <a:r>
              <a:rPr lang="ru-RU" sz="120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олтүстік-шығыстан, шығыстан жел соғады, күші </a:t>
            </a:r>
            <a:r>
              <a:rPr lang="ru-RU" sz="1200" dirty="0">
                <a:latin typeface="Times New Roman" pitchFamily="18" charset="0"/>
                <a:cs typeface="Times New Roman" pitchFamily="18" charset="0"/>
              </a:rPr>
              <a:t>2-7 м/с. </a:t>
            </a:r>
            <a:r>
              <a:rPr lang="kk-KZ" sz="1200" dirty="0">
                <a:latin typeface="Times New Roman" pitchFamily="18" charset="0"/>
                <a:cs typeface="Times New Roman" pitchFamily="18" charset="0"/>
              </a:rPr>
              <a:t>Ауа температурасы түнде 26-28,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algn="ctr"/>
            <a:r>
              <a:rPr lang="kk-KZ" sz="1200" b="1" dirty="0">
                <a:solidFill>
                  <a:srgbClr val="000000"/>
                </a:solidFill>
                <a:latin typeface="Times New Roman" pitchFamily="18" charset="0"/>
                <a:cs typeface="Times New Roman" pitchFamily="18" charset="0"/>
              </a:rPr>
              <a:t>23 ақпанда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22</a:t>
            </a:r>
            <a:r>
              <a:rPr lang="kk-KZ" sz="1200" b="1" dirty="0">
                <a:solidFill>
                  <a:srgbClr val="000000"/>
                </a:solidFill>
                <a:latin typeface="Times New Roman" pitchFamily="18" charset="0"/>
                <a:cs typeface="Times New Roman" pitchFamily="18" charset="0"/>
              </a:rPr>
              <a:t> ақпан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23 ақпан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a:t>
            </a:r>
            <a:r>
              <a:rPr lang="kk-KZ" sz="1200" dirty="0">
                <a:latin typeface="Times New Roman" pitchFamily="18" charset="0"/>
                <a:cs typeface="Times New Roman" pitchFamily="18" charset="0"/>
              </a:rPr>
              <a:t>ығыстан жел соғады, күші 2-7 м/с. Ауа температурасы 25-27 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604293"/>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ақпандағы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22 ақпан, 23 ақпанда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rgbClr val="000000"/>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16867</TotalTime>
  <Words>625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4034</cp:revision>
  <cp:lastPrinted>2021-07-01T07:38:07Z</cp:lastPrinted>
  <dcterms:created xsi:type="dcterms:W3CDTF">2018-03-27T06:03:00Z</dcterms:created>
  <dcterms:modified xsi:type="dcterms:W3CDTF">2024-02-21T07:25:13Z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