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472279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22</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28-30,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23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a:t>
            </a:r>
            <a:r>
              <a:rPr lang="kk-KZ" altLang="en-US" sz="1200" b="1"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1456851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1275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18677</TotalTime>
  <Words>645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3440</cp:revision>
  <cp:lastPrinted>2021-07-01T07:38:07Z</cp:lastPrinted>
  <dcterms:created xsi:type="dcterms:W3CDTF">2018-03-27T06:03:00Z</dcterms:created>
  <dcterms:modified xsi:type="dcterms:W3CDTF">2024-02-21T07:36:15Z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