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247496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21 ақпан 2024 ж. сағ. 21-ден 22 ақпан 2024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rPr>
              <a:t> </a:t>
            </a:r>
            <a:r>
              <a:rPr lang="kk-KZ" sz="1200" kern="1400">
                <a:solidFill>
                  <a:srgbClr val="000000"/>
                </a:solidFill>
                <a:latin typeface="Times New Roman" panose="02020603050405020304" pitchFamily="18" charset="0"/>
                <a:ea typeface="Times New Roman" panose="02020603050405020304" pitchFamily="18" charset="0"/>
              </a:rPr>
              <a:t>Оңтүстік-шығыстан соғатын жел солтүстік-шығысқа ауысады</a:t>
            </a:r>
            <a:r>
              <a:rPr lang="ru-RU" sz="120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29-31,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ctr"/>
            <a:r>
              <a:rPr lang="kk-KZ" sz="1200" b="1" dirty="0">
                <a:latin typeface="Times New Roman" panose="02020603050405020304" pitchFamily="18" charset="0"/>
                <a:cs typeface="Times New Roman" panose="02020603050405020304" pitchFamily="18" charset="0"/>
              </a:rPr>
              <a:t>2024 жылғы 23 ақпан</a:t>
            </a:r>
          </a:p>
          <a:p>
            <a:pPr lvl="0" algn="ctr"/>
            <a:r>
              <a:rPr lang="kk-KZ" sz="1200" b="1" dirty="0">
                <a:latin typeface="Times New Roman" panose="02020603050405020304" pitchFamily="18" charset="0"/>
                <a:cs typeface="Times New Roman" panose="02020603050405020304" pitchFamily="18" charset="0"/>
              </a:rPr>
              <a:t>   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kern="1400" dirty="0">
                <a:solidFill>
                  <a:srgbClr val="000000"/>
                </a:solidFill>
                <a:latin typeface="Times New Roman" panose="02020603050405020304" pitchFamily="18" charset="0"/>
              </a:rPr>
              <a:t>Сол</a:t>
            </a:r>
            <a:r>
              <a:rPr lang="kk-KZ" sz="1200" kern="1400" dirty="0">
                <a:solidFill>
                  <a:srgbClr val="000000"/>
                </a:solidFill>
                <a:latin typeface="Times New Roman" panose="02020603050405020304" pitchFamily="18" charset="0"/>
                <a:ea typeface="Times New Roman" panose="02020603050405020304" pitchFamily="18" charset="0"/>
              </a:rPr>
              <a:t>түстік-шығыстан жел соғады, күші 3-8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30-32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97455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21</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22, түнде 23 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19305</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3607</cp:revision>
  <cp:lastPrinted>2021-07-01T07:38:07Z</cp:lastPrinted>
  <dcterms:created xsi:type="dcterms:W3CDTF">2018-03-27T06:03:00Z</dcterms:created>
  <dcterms:modified xsi:type="dcterms:W3CDTF">2024-02-21T06:46:05Z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