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64993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а</a:t>
            </a:r>
            <a:r>
              <a:rPr lang="kk-KZ" altLang="ru-RU" sz="1200" b="1" dirty="0">
                <a:latin typeface="Times New Roman" panose="02020603050405020304" pitchFamily="18" charset="0"/>
                <a:cs typeface="Times New Roman" panose="02020603050405020304" pitchFamily="18" charset="0"/>
              </a:rPr>
              <a:t>қпанға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448715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а</a:t>
            </a:r>
            <a:r>
              <a:rPr lang="ru-RU" sz="1200" b="1" dirty="0" err="1">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21 сағ. 21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22 а</a:t>
            </a:r>
            <a:r>
              <a:rPr lang="ru-RU" sz="1200" b="1" dirty="0" err="1">
                <a:latin typeface="Times New Roman" panose="02020603050405020304" pitchFamily="18" charset="0"/>
                <a:cs typeface="Times New Roman" panose="02020603050405020304" pitchFamily="18" charset="0"/>
              </a:rPr>
              <a:t>қпан</a:t>
            </a:r>
            <a:r>
              <a:rPr lang="kk-KZ" altLang="ru-RU" sz="1200" b="1" dirty="0">
                <a:latin typeface="Times New Roman" pitchFamily="18" charset="0"/>
                <a:cs typeface="Times New Roman" pitchFamily="18" charset="0"/>
              </a:rPr>
              <a:t>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күннің екінші жартысында жауын-шашын </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болады. Түнде және таңертең тұман түседі. Оңтүстік-батыстан жел соғады, күші 5-10 м/с. Ауа температурасы түнде 7-9 градус аяз, күндіз 1 аяз-1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23 а</a:t>
            </a:r>
            <a:r>
              <a:rPr lang="ru-RU" sz="1200" b="1" dirty="0" err="1">
                <a:latin typeface="Times New Roman" panose="02020603050405020304" pitchFamily="18" charset="0"/>
                <a:cs typeface="Times New Roman" panose="02020603050405020304" pitchFamily="18" charset="0"/>
              </a:rPr>
              <a:t>қпанға</a:t>
            </a:r>
            <a:r>
              <a:rPr lang="ru-RU" sz="1200" b="1" dirty="0">
                <a:latin typeface="Times New Roman" panose="02020603050405020304" pitchFamily="18" charset="0"/>
                <a:cs typeface="Times New Roman" panose="02020603050405020304" pitchFamily="18" charset="0"/>
              </a:rPr>
              <a:t> </a:t>
            </a:r>
          </a:p>
          <a:p>
            <a:pPr indent="182563" algn="just"/>
            <a:r>
              <a:rPr lang="kk-KZ" altLang="ru-RU" sz="1200" b="1" dirty="0">
                <a:latin typeface="Times New Roman" pitchFamily="18" charset="0"/>
                <a:cs typeface="Times New Roman" pitchFamily="18" charset="0"/>
              </a:rPr>
              <a:t>2024 ж. 21 сағ. 22 а</a:t>
            </a:r>
            <a:r>
              <a:rPr lang="ru-RU" sz="1200" b="1" dirty="0" err="1">
                <a:latin typeface="Times New Roman" panose="02020603050405020304" pitchFamily="18" charset="0"/>
                <a:cs typeface="Times New Roman" panose="02020603050405020304" pitchFamily="18" charset="0"/>
              </a:rPr>
              <a:t>қпанн</a:t>
            </a:r>
            <a:r>
              <a:rPr lang="kk-KZ" altLang="ru-RU" sz="1200" b="1" dirty="0">
                <a:latin typeface="Times New Roman" pitchFamily="18" charset="0"/>
                <a:cs typeface="Times New Roman" pitchFamily="18" charset="0"/>
              </a:rPr>
              <a:t>ан  09 сағ. </a:t>
            </a:r>
            <a:r>
              <a:rPr lang="ru-RU" altLang="ru-RU" sz="1200" b="1" dirty="0">
                <a:latin typeface="Times New Roman" panose="02020603050405020304" pitchFamily="18" charset="0"/>
                <a:cs typeface="Times New Roman" panose="02020603050405020304" pitchFamily="18" charset="0"/>
              </a:rPr>
              <a:t>23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қар жауады</a:t>
            </a:r>
            <a:r>
              <a:rPr lang="uz-Cyrl-UZ" sz="1100">
                <a:latin typeface="Times New Roman" pitchFamily="18" charset="0"/>
                <a:cs typeface="Times New Roman" pitchFamily="18" charset="0"/>
              </a:rPr>
              <a:t>. </a:t>
            </a:r>
            <a:r>
              <a:rPr lang="uz-Cyrl-UZ" sz="1100" dirty="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5-10 м/с. Ауа температурасы  7-9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13654</TotalTime>
  <Words>640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3140</cp:revision>
  <cp:lastPrinted>2021-07-01T03:56:27Z</cp:lastPrinted>
  <dcterms:created xsi:type="dcterms:W3CDTF">2018-03-27T06:03:00Z</dcterms:created>
  <dcterms:modified xsi:type="dcterms:W3CDTF">2024-02-21T07:24:24Z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