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627670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№52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22</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Аздаған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25-27,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23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kk-KZ" altLang="ru-RU" sz="1200" b="1" dirty="0">
                <a:latin typeface="Times New Roman" panose="02020603050405020304" pitchFamily="18" charset="0"/>
                <a:cs typeface="Times New Roman" panose="02020603050405020304" pitchFamily="18" charset="0"/>
              </a:rPr>
              <a:t> ақпан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a:solidFill>
                  <a:schemeClr val="tx1"/>
                </a:solidFill>
                <a:latin typeface="Times New Roman" pitchFamily="18" charset="0"/>
                <a:cs typeface="Times New Roman" pitchFamily="18" charset="0"/>
                <a:sym typeface="+mn-ea"/>
              </a:rPr>
              <a:t> 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rgbClr val="000000"/>
                </a:solidFill>
                <a:latin typeface="Times New Roman" panose="02020603050405020304" pitchFamily="18" charset="0"/>
              </a:rPr>
              <a:t> </a:t>
            </a:r>
            <a:r>
              <a:rPr lang="kk-KZ" altLang="en-US" sz="1200" b="1">
                <a:solidFill>
                  <a:srgbClr val="000000"/>
                </a:solidFill>
                <a:latin typeface="Times New Roman" panose="02020603050405020304" pitchFamily="18" charset="0"/>
              </a:rPr>
              <a:t>төмен</a:t>
            </a:r>
            <a:r>
              <a:rPr lang="ru-RU" altLang="en-US" sz="1200" b="1">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2932565"/>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18340</TotalTime>
  <Words>589</Words>
  <Application>Microsoft Office PowerPoint</Application>
  <PresentationFormat>Лист A4 (210x297 мм)</PresentationFormat>
  <Paragraphs>85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3382</cp:revision>
  <cp:lastPrinted>2021-07-01T07:38:07Z</cp:lastPrinted>
  <dcterms:created xsi:type="dcterms:W3CDTF">2018-03-27T06:03:00Z</dcterms:created>
  <dcterms:modified xsi:type="dcterms:W3CDTF">2024-02-21T07:35:26Z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