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2541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22</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28-30,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23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869711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3252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a:t>
                      </a:r>
                      <a:r>
                        <a:rPr lang="ru-RU" sz="1000" dirty="0">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17778</TotalTime>
  <Words>610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3388</cp:revision>
  <cp:lastPrinted>2021-07-01T03:56:27Z</cp:lastPrinted>
  <dcterms:created xsi:type="dcterms:W3CDTF">2018-03-27T06:03:00Z</dcterms:created>
  <dcterms:modified xsi:type="dcterms:W3CDTF">2024-02-21T07:36:37Z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