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61720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52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ақпан сағ. </a:t>
            </a:r>
            <a:r>
              <a:rPr lang="ru-RU" altLang="ru-RU" sz="1200" b="1" dirty="0">
                <a:latin typeface="Times New Roman" panose="02020603050405020304" pitchFamily="18" charset="0"/>
                <a:cs typeface="Times New Roman" panose="02020603050405020304" pitchFamily="18" charset="0"/>
              </a:rPr>
              <a:t>21-ден 22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 соғады, күші 2-7 м/с. Ауа температурасы түнде 38-40°, күндіз 25-27° 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23</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2-7 м/с. Ауа температурасы 33-35°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44561"/>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Говоркова Н.М.</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20943</TotalTime>
  <Words>645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3437</cp:revision>
  <cp:lastPrinted>2021-07-01T03:56:27Z</cp:lastPrinted>
  <dcterms:created xsi:type="dcterms:W3CDTF">2018-03-27T06:03:00Z</dcterms:created>
  <dcterms:modified xsi:type="dcterms:W3CDTF">2024-02-21T06:39:45Z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