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199868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ақпан сағ. </a:t>
            </a:r>
            <a:r>
              <a:rPr lang="ru-RU" altLang="ru-RU" sz="1200" b="1" dirty="0">
                <a:latin typeface="Times New Roman" panose="02020603050405020304" pitchFamily="18" charset="0"/>
                <a:cs typeface="Times New Roman" panose="02020603050405020304" pitchFamily="18" charset="0"/>
              </a:rPr>
              <a:t>21-ден 22</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түнде </a:t>
            </a:r>
            <a:r>
              <a:rPr lang="en-US" sz="1200" dirty="0">
                <a:solidFill>
                  <a:prstClr val="black"/>
                </a:solidFill>
                <a:latin typeface="Times New Roman" pitchFamily="18" charset="0"/>
                <a:cs typeface="Times New Roman" pitchFamily="18" charset="0"/>
              </a:rPr>
              <a:t>3</a:t>
            </a:r>
            <a:r>
              <a:rPr lang="ru-RU" sz="1200" dirty="0">
                <a:solidFill>
                  <a:prstClr val="black"/>
                </a:solidFill>
                <a:latin typeface="Times New Roman" pitchFamily="18" charset="0"/>
                <a:cs typeface="Times New Roman" pitchFamily="18" charset="0"/>
              </a:rPr>
              <a:t>6-38</a:t>
            </a:r>
            <a:r>
              <a:rPr lang="kk-KZ" sz="1200" dirty="0">
                <a:solidFill>
                  <a:prstClr val="black"/>
                </a:solidFill>
                <a:latin typeface="Times New Roman" pitchFamily="18" charset="0"/>
                <a:cs typeface="Times New Roman" pitchFamily="18" charset="0"/>
              </a:rPr>
              <a:t>°, күндіз 23-25° аяз болады.</a:t>
            </a:r>
          </a:p>
          <a:p>
            <a:pPr algn="ctr">
              <a:spcBef>
                <a:spcPts val="0"/>
              </a:spcBef>
              <a:defRPr/>
            </a:pPr>
            <a:endParaRPr lang="kk-KZ" altLang="ru-RU" sz="800" b="1" dirty="0">
              <a:latin typeface="Times New Roman" pitchFamily="18" charset="0"/>
              <a:cs typeface="Times New Roman" pitchFamily="18" charset="0"/>
            </a:endParaRPr>
          </a:p>
          <a:p>
            <a:pPr algn="ctr">
              <a:spcBef>
                <a:spcPts val="0"/>
              </a:spcBef>
              <a:defRPr/>
            </a:pPr>
            <a:endParaRPr lang="ru-RU" altLang="ru-RU" sz="8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33-35°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41422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2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4930900" y="22148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Говоркова Н.М.</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18579</TotalTime>
  <Words>607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3307</cp:revision>
  <cp:lastPrinted>2021-07-01T03:56:27Z</cp:lastPrinted>
  <dcterms:created xsi:type="dcterms:W3CDTF">2018-03-27T06:03:00Z</dcterms:created>
  <dcterms:modified xsi:type="dcterms:W3CDTF">2024-02-21T06:40:52Z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