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343328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№52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endParaRPr lang="en-US" altLang="ru-RU" sz="1200" b="1" dirty="0">
              <a:latin typeface="Times New Roman" panose="02020603050405020304" pitchFamily="18" charset="0"/>
              <a:cs typeface="Times New Roman" panose="02020603050405020304" pitchFamily="18" charset="0"/>
            </a:endParaRPr>
          </a:p>
          <a:p>
            <a:pPr lvl="0" algn="ctr">
              <a:spcBef>
                <a:spcPts val="0"/>
              </a:spcBef>
              <a:defRPr/>
            </a:pPr>
            <a:r>
              <a:rPr lang="kk-KZ" altLang="ru-RU" sz="1200" b="1" dirty="0">
                <a:solidFill>
                  <a:prstClr val="black"/>
                </a:solidFill>
                <a:latin typeface="Times New Roman" pitchFamily="18" charset="0"/>
                <a:cs typeface="Times New Roman" pitchFamily="18" charset="0"/>
              </a:rPr>
              <a:t>21 ақпан сағ. </a:t>
            </a:r>
            <a:r>
              <a:rPr lang="ru-RU" altLang="ru-RU" sz="1200" b="1" dirty="0">
                <a:solidFill>
                  <a:prstClr val="black"/>
                </a:solidFill>
                <a:latin typeface="Times New Roman" panose="02020603050405020304" pitchFamily="18" charset="0"/>
                <a:cs typeface="Times New Roman" panose="02020603050405020304" pitchFamily="18" charset="0"/>
              </a:rPr>
              <a:t>21-ден 22 </a:t>
            </a:r>
            <a:r>
              <a:rPr lang="ru-RU" altLang="ru-RU" sz="1200" b="1" dirty="0" err="1">
                <a:solidFill>
                  <a:prstClr val="black"/>
                </a:solidFill>
                <a:latin typeface="Times New Roman" panose="02020603050405020304" pitchFamily="18" charset="0"/>
                <a:cs typeface="Times New Roman" panose="02020603050405020304" pitchFamily="18" charset="0"/>
              </a:rPr>
              <a:t>акпан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шығыстан соғады, күші 2-7 м/с. Ауа температурасы түнде </a:t>
            </a:r>
            <a:r>
              <a:rPr lang="ru-RU" sz="1200" dirty="0">
                <a:solidFill>
                  <a:prstClr val="black"/>
                </a:solidFill>
                <a:latin typeface="Times New Roman" pitchFamily="18" charset="0"/>
                <a:cs typeface="Times New Roman" pitchFamily="18" charset="0"/>
              </a:rPr>
              <a:t>35-37</a:t>
            </a:r>
            <a:r>
              <a:rPr lang="kk-KZ" sz="1200" dirty="0">
                <a:solidFill>
                  <a:prstClr val="black"/>
                </a:solidFill>
                <a:latin typeface="Times New Roman" pitchFamily="18" charset="0"/>
                <a:cs typeface="Times New Roman" pitchFamily="18" charset="0"/>
              </a:rPr>
              <a:t>°, күндіз </a:t>
            </a:r>
            <a:r>
              <a:rPr lang="ru-RU" sz="1200" dirty="0">
                <a:solidFill>
                  <a:prstClr val="black"/>
                </a:solidFill>
                <a:latin typeface="Times New Roman" pitchFamily="18" charset="0"/>
                <a:cs typeface="Times New Roman" pitchFamily="18" charset="0"/>
              </a:rPr>
              <a:t>25-27</a:t>
            </a:r>
            <a:r>
              <a:rPr lang="kk-KZ" sz="1200" dirty="0">
                <a:solidFill>
                  <a:prstClr val="black"/>
                </a:solidFill>
                <a:latin typeface="Times New Roman" pitchFamily="18" charset="0"/>
                <a:cs typeface="Times New Roman" pitchFamily="18" charset="0"/>
              </a:rPr>
              <a:t>° аяз болады.</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23</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22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23</a:t>
            </a:r>
            <a:r>
              <a:rPr lang="kk-KZ" sz="1200" b="1" dirty="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Жел шығыстан соғады, күші 2-7 м/с. Ауа температурасы </a:t>
            </a:r>
            <a:r>
              <a:rPr lang="ru-RU" sz="1200">
                <a:solidFill>
                  <a:prstClr val="black"/>
                </a:solidFill>
                <a:latin typeface="Times New Roman" pitchFamily="18" charset="0"/>
                <a:cs typeface="Times New Roman" pitchFamily="18" charset="0"/>
              </a:rPr>
              <a:t>33-35</a:t>
            </a:r>
            <a:r>
              <a:rPr lang="kk-KZ" sz="120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2504"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22 </a:t>
            </a:r>
            <a:r>
              <a:rPr lang="kk-KZ" sz="1200" dirty="0">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да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2504"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35241858"/>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0,688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a:solidFill>
                  <a:srgbClr val="000000"/>
                </a:solidFill>
                <a:latin typeface="Times New Roman" panose="02020603050405020304" pitchFamily="18" charset="0"/>
                <a:cs typeface="Times New Roman" panose="02020603050405020304" pitchFamily="18" charset="0"/>
              </a:rPr>
              <a:t> Н.М.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18444</TotalTime>
  <Words>596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3242</cp:revision>
  <cp:lastPrinted>2021-07-01T03:56:27Z</cp:lastPrinted>
  <dcterms:created xsi:type="dcterms:W3CDTF">2018-03-27T06:03:00Z</dcterms:created>
  <dcterms:modified xsi:type="dcterms:W3CDTF">2024-02-21T06:40:28Z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