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7719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16514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22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100" dirty="0" err="1">
                <a:latin typeface="Times New Roman" panose="02020603050405020304" pitchFamily="18" charset="0"/>
                <a:cs typeface="Times New Roman" panose="02020603050405020304" pitchFamily="18" charset="0"/>
              </a:rPr>
              <a:t>Көшпелі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солтүстік-шығыстан, шығыстан соғады, күші 2-7 м/с. Ауа температурасы түнде 23-25, күндіз 13-15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23 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22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шығыстан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23</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24327</TotalTime>
  <Words>597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4610</cp:revision>
  <cp:lastPrinted>2021-07-01T03:56:27Z</cp:lastPrinted>
  <dcterms:created xsi:type="dcterms:W3CDTF">2018-03-27T06:03:00Z</dcterms:created>
  <dcterms:modified xsi:type="dcterms:W3CDTF">2024-02-21T06:45:30Z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