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932759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880992" cy="156966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22</a:t>
            </a:r>
            <a:r>
              <a:rPr lang="kk-KZ" altLang="ru-RU" sz="1200" b="1" dirty="0">
                <a:solidFill>
                  <a:srgbClr val="000000"/>
                </a:solidFill>
                <a:latin typeface="Times New Roman" pitchFamily="18" charset="0"/>
                <a:cs typeface="Times New Roman" pitchFamily="18" charset="0"/>
              </a:rPr>
              <a:t>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21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22</a:t>
            </a:r>
            <a:r>
              <a:rPr lang="kk-KZ" altLang="ru-RU" sz="1200" b="1" dirty="0">
                <a:solidFill>
                  <a:srgbClr val="000000"/>
                </a:solidFill>
                <a:latin typeface="Times New Roman" pitchFamily="18" charset="0"/>
                <a:cs typeface="Times New Roman" pitchFamily="18" charset="0"/>
              </a:rPr>
              <a:t>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Аздаған бұлтты, жауын-шашынсыз. Оңтүстік-шығыстан жел соғады, күші 2-7 м/с. Ауа температурасы </a:t>
            </a:r>
            <a:r>
              <a:rPr lang="kk-KZ" sz="1200">
                <a:latin typeface="Times New Roman" pitchFamily="18" charset="0"/>
                <a:cs typeface="Times New Roman" pitchFamily="18" charset="0"/>
              </a:rPr>
              <a:t>түнде 32-34, </a:t>
            </a:r>
            <a:r>
              <a:rPr lang="kk-KZ" sz="1200" dirty="0">
                <a:latin typeface="Times New Roman" pitchFamily="18" charset="0"/>
                <a:cs typeface="Times New Roman" pitchFamily="18" charset="0"/>
              </a:rPr>
              <a:t>күндіз 19-21 градус аяз.</a:t>
            </a:r>
            <a:r>
              <a:rPr lang="kk-KZ" sz="1200" b="1" dirty="0">
                <a:latin typeface="Times New Roman" pitchFamily="18" charset="0"/>
                <a:cs typeface="Times New Roman" pitchFamily="18" charset="0"/>
              </a:rPr>
              <a:t> </a:t>
            </a:r>
          </a:p>
          <a:p>
            <a:pPr indent="180975" algn="ctr"/>
            <a:r>
              <a:rPr lang="kk-KZ" altLang="ru-RU" sz="1200" b="1" dirty="0">
                <a:solidFill>
                  <a:srgbClr val="000000"/>
                </a:solidFill>
                <a:latin typeface="Times New Roman" pitchFamily="18" charset="0"/>
                <a:cs typeface="Times New Roman" pitchFamily="18" charset="0"/>
              </a:rPr>
              <a:t>23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22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23</a:t>
            </a:r>
            <a:r>
              <a:rPr lang="kk-KZ" altLang="ru-RU" sz="1200" b="1" dirty="0">
                <a:solidFill>
                  <a:srgbClr val="000000"/>
                </a:solidFill>
                <a:latin typeface="Times New Roman" pitchFamily="18" charset="0"/>
                <a:cs typeface="Times New Roman" pitchFamily="18" charset="0"/>
              </a:rPr>
              <a:t> ақпан</a:t>
            </a:r>
            <a:r>
              <a:rPr lang="kk-KZ" sz="1200" b="1" dirty="0">
                <a:latin typeface="Times New Roman" pitchFamily="18" charset="0"/>
                <a:cs typeface="Times New Roman" pitchFamily="18" charset="0"/>
              </a:rPr>
              <a:t>ға</a:t>
            </a:r>
            <a:r>
              <a:rPr lang="kk-KZ"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Аздаған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5-10 м/с. Ауа температурасы 32-34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64096"/>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22 ақпан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22 ақпан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a:latin typeface="Times New Roman" pitchFamily="18" charset="0"/>
                <a:cs typeface="Times New Roman" pitchFamily="18" charset="0"/>
              </a:rPr>
              <a:t>Г. </a:t>
            </a:r>
            <a:r>
              <a:rPr lang="ru-RU" altLang="ru-RU" sz="1200" b="1" i="1">
                <a:latin typeface="Times New Roman" pitchFamily="18" charset="0"/>
                <a:cs typeface="Times New Roman"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14574</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4304</cp:revision>
  <cp:lastPrinted>2021-07-01T03:56:27Z</cp:lastPrinted>
  <dcterms:created xsi:type="dcterms:W3CDTF">2018-03-27T06:03:00Z</dcterms:created>
  <dcterms:modified xsi:type="dcterms:W3CDTF">2024-02-21T06:44:44Z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