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95098755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651863370"/>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0,397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50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0,167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,383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3470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,694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a:solidFill>
                            <a:srgbClr val="000000"/>
                          </a:solidFill>
                          <a:effectLst/>
                          <a:latin typeface="Times New Roman" pitchFamily="18" charset="0"/>
                          <a:cs typeface="Times New Roman" pitchFamily="18" charset="0"/>
                        </a:rPr>
                        <a:t>,566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21 ақпан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ақпанға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ақпан</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ақпан</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Аздаған бұлтты, жауын-шашынсыз. Солтүстік-шығыстан, шығыстан жел соғады, күші 2-7 м/с. Ауа температурасы түнде 11-13, күндіз 2-4 аяз. </a:t>
            </a: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23 </a:t>
            </a:r>
            <a:r>
              <a:rPr lang="kk-KZ" altLang="ru-RU" sz="1200" b="1" dirty="0">
                <a:latin typeface="Times New Roman" pitchFamily="18" charset="0"/>
                <a:cs typeface="Times New Roman" pitchFamily="18" charset="0"/>
              </a:rPr>
              <a:t>ақпан</a:t>
            </a:r>
          </a:p>
          <a:p>
            <a:pPr algn="ctr"/>
            <a:r>
              <a:rPr lang="kk-KZ" altLang="ru-RU" sz="1200" b="1" dirty="0">
                <a:latin typeface="Times New Roman" pitchFamily="18" charset="0"/>
                <a:cs typeface="Times New Roman" pitchFamily="18" charset="0"/>
              </a:rPr>
              <a:t>22</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23 </a:t>
            </a:r>
            <a:r>
              <a:rPr lang="kk-KZ" altLang="ru-RU" sz="1200" b="1" dirty="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Аздаған бұлтты, жауын-шашынсыз</a:t>
            </a:r>
            <a:r>
              <a:rPr lang="kk-KZ" altLang="ru-RU" sz="1200" dirty="0">
                <a:solidFill>
                  <a:srgbClr val="000000"/>
                </a:solidFill>
                <a:latin typeface="Times New Roman" pitchFamily="18" charset="0"/>
                <a:cs typeface="Times New Roman" pitchFamily="18" charset="0"/>
              </a:rPr>
              <a:t>. Оңтүстік-шығыстан жел соғады, күші 2-7 м/с. Ауа температурасы 11-13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Казжанова</a:t>
            </a:r>
            <a:r>
              <a:rPr lang="ru-RU" altLang="ru-RU" sz="1200" b="1" i="1" dirty="0">
                <a:solidFill>
                  <a:srgbClr val="000000"/>
                </a:solidFill>
                <a:latin typeface="Times New Roman" pitchFamily="18" charset="0"/>
                <a:cs typeface="Times New Roman" pitchFamily="18" charset="0"/>
              </a:rPr>
              <a:t> Б.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19432</TotalTime>
  <Words>613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3455</cp:revision>
  <cp:lastPrinted>2023-02-06T06:57:51Z</cp:lastPrinted>
  <dcterms:created xsi:type="dcterms:W3CDTF">2018-03-27T06:03:00Z</dcterms:created>
  <dcterms:modified xsi:type="dcterms:W3CDTF">2024-02-21T07:37:15Z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