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43743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21</a:t>
                      </a:r>
                      <a:r>
                        <a:rPr lang="kk-KZ" altLang="zh-CN" sz="1200" b="1" i="1" baseline="0" dirty="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3623" y="275186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1681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0,763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21</a:t>
            </a:r>
            <a:r>
              <a:rPr lang="kk-KZ" altLang="ru-RU" sz="1200" b="1" dirty="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21</a:t>
            </a:r>
            <a:r>
              <a:rPr lang="kk-KZ" altLang="ru-RU" sz="1100" b="1" dirty="0">
                <a:solidFill>
                  <a:srgbClr val="000000"/>
                </a:solidFill>
                <a:latin typeface="Times New Roman" panose="02020603050405020304" pitchFamily="18" charset="0"/>
                <a:cs typeface="Times New Roman" panose="02020603050405020304" pitchFamily="18" charset="0"/>
              </a:rPr>
              <a:t> ақпан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Түнде көктайғақ.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3-8 </a:t>
            </a:r>
            <a:r>
              <a:rPr lang="kk-KZ" sz="1100" dirty="0">
                <a:solidFill>
                  <a:prstClr val="black"/>
                </a:solidFill>
                <a:latin typeface="Times New Roman" pitchFamily="18" charset="0"/>
                <a:cs typeface="Times New Roman" pitchFamily="18" charset="0"/>
              </a:rPr>
              <a:t>м/с. Ауа температурасы түнде 4-6 аяз, күндіз 1-3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1-3</a:t>
            </a:r>
            <a:r>
              <a:rPr lang="kk-KZ" sz="1100" dirty="0">
                <a:solidFill>
                  <a:prstClr val="black"/>
                </a:solidFill>
                <a:latin typeface="Times New Roman" pitchFamily="18" charset="0"/>
                <a:cs typeface="Times New Roman" pitchFamily="18" charset="0"/>
              </a:rPr>
              <a:t>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63083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27341</TotalTime>
  <Words>625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3236</cp:revision>
  <cp:lastPrinted>2021-07-01T07:38:07Z</cp:lastPrinted>
  <dcterms:created xsi:type="dcterms:W3CDTF">2018-03-27T06:03:00Z</dcterms:created>
  <dcterms:modified xsi:type="dcterms:W3CDTF">2024-02-21T06:44:01Z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