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22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восточный 3-8 м/с. Температура воздуха ночью 19-21, днем 2-4 мороза.</a:t>
            </a:r>
            <a:endParaRPr lang="kk-KZ" sz="1200" dirty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/>
              <a:t>	</a:t>
            </a:r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23 февраля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 23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восточный 3-8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16-18 мороза.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 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18645</TotalTime>
  <Words>602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3948</cp:revision>
  <cp:lastPrinted>2021-07-01T03:56:27Z</cp:lastPrinted>
  <dcterms:created xsi:type="dcterms:W3CDTF">2018-03-27T06:03:00Z</dcterms:created>
  <dcterms:modified xsi:type="dcterms:W3CDTF">2024-02-21T06:51:42Z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