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58196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28-30,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15-17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небольшой снег. Ветер 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235014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18669</TotalTime>
  <Words>673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3390</cp:revision>
  <cp:lastPrinted>2021-07-01T03:56:27Z</cp:lastPrinted>
  <dcterms:created xsi:type="dcterms:W3CDTF">2018-03-27T06:03:00Z</dcterms:created>
  <dcterms:modified xsi:type="dcterms:W3CDTF">2024-02-21T07:36:25Z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