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80643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февраля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87358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во второй половине дня осадки (дождь, снег), гололед. Ночью и утром туман. Ветер юго-западный 5-10 м/с. Температура воздуха ночью 7-9 мороза, днем 1 мороза-1 тепла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09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снег. Ветер 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7-9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13484</TotalTime>
  <Words>666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3007</cp:revision>
  <cp:lastPrinted>2021-07-01T03:56:27Z</cp:lastPrinted>
  <dcterms:created xsi:type="dcterms:W3CDTF">2018-03-27T06:03:00Z</dcterms:created>
  <dcterms:modified xsi:type="dcterms:W3CDTF">2024-02-21T07:24:35Z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