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2-7 м/с. Температура воздуха ночью 26-28, днем 15-17 мороза.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 Температура воздуха 25-27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84833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февраля, ночью 23 февраля 2024 года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Снигирева Н.Г./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34843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4125</cp:revision>
  <cp:lastPrinted>2021-02-03T11:37:00Z</cp:lastPrinted>
  <dcterms:created xsi:type="dcterms:W3CDTF">2018-03-27T06:03:00Z</dcterms:created>
  <dcterms:modified xsi:type="dcterms:W3CDTF">2024-02-21T07:25:24Z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