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49730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80654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Переменная облачность, без осадков. Ночью гололед. Ветер северо-восточный 3-8 м/с. Температура воздуха ночью 4-6 мороза, днем 1-3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</a:p>
          <a:p>
            <a:pPr lvl="0" algn="just"/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   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1-3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24950</TotalTime>
  <Words>631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3199</cp:revision>
  <cp:lastPrinted>2021-10-15T03:50:29Z</cp:lastPrinted>
  <dcterms:created xsi:type="dcterms:W3CDTF">2018-03-27T06:03:00Z</dcterms:created>
  <dcterms:modified xsi:type="dcterms:W3CDTF">2024-02-21T06:44:14Z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