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2357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38-40°, днем 25-27°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февраля до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33-35°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0187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22379</TotalTime>
  <Words>683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3487</cp:revision>
  <cp:lastPrinted>2021-10-18T15:52:53Z</cp:lastPrinted>
  <dcterms:created xsi:type="dcterms:W3CDTF">2018-03-27T06:03:00Z</dcterms:created>
  <dcterms:modified xsi:type="dcterms:W3CDTF">2024-02-21T06:39:56Z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