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29990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снег. Ветер восточный, северо-восточный 5-10 м/с. Температура воздуха ночью 16-18, днем 13-15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северо-восточный, северный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592416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18273</TotalTime>
  <Words>603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3335</cp:revision>
  <cp:lastPrinted>2021-07-01T03:56:27Z</cp:lastPrinted>
  <dcterms:created xsi:type="dcterms:W3CDTF">2018-03-27T06:03:00Z</dcterms:created>
  <dcterms:modified xsi:type="dcterms:W3CDTF">2024-02-21T07:36:04Z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