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112" d="100"/>
          <a:sy n="112" d="100"/>
        </p:scale>
        <p:origin x="23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5432378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39993"/>
            <a:ext cx="4758096" cy="147732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Малооблачно, без осадков. Ветер юго-восточный 2-7 м/с. Температура воздуха ночью 30-32, днем 19-21 мороза.</a:t>
            </a:r>
            <a:endParaRPr lang="ru-RU" sz="12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Малооблачно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восточный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 28-30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005607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22 февраля, ночью 23 февраля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</a:t>
            </a:r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29480</TotalTime>
  <Words>649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4878</cp:revision>
  <cp:lastPrinted>2021-11-30T05:55:24Z</cp:lastPrinted>
  <dcterms:created xsi:type="dcterms:W3CDTF">2018-03-27T06:03:00Z</dcterms:created>
  <dcterms:modified xsi:type="dcterms:W3CDTF">2024-02-21T06:43:25Z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