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CC3C79-05E4-40C3-9C28-DE724AC6C6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30049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F50C-648B-4F98-A1C1-B09C514108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6E68-4E06-43B4-99FE-709DC8AF5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B3BF-A714-4A4C-97F0-B90B66C02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F4D8-D71C-4490-9575-3BB7FCA96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4C35B-D5DA-4474-B7DB-0B7B86A28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F69B-0461-49DB-82A7-716509A49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410B-6B4E-495C-9DF3-50CF3AD25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C596-EC24-4B8A-8668-24998C2D0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D4DE-FF7A-4940-AFE1-1DCB76C8F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17219-0BB7-47B0-812C-37A77BC07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3495-FD99-407A-B386-FB234A175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8A4DFFC-CB1D-4C36-BA9F-FEC170F0D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52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21 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143" y="113410"/>
            <a:ext cx="4816475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21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kk-KZ" dirty="0">
                <a:solidFill>
                  <a:schemeClr val="tx1"/>
                </a:solidFill>
              </a:rPr>
              <a:t>. Ночью туман. </a:t>
            </a:r>
            <a:r>
              <a:rPr lang="ru-RU" dirty="0">
                <a:solidFill>
                  <a:schemeClr val="tx1"/>
                </a:solidFill>
              </a:rPr>
              <a:t>Ветер юго-восточный 2-7 м/с. 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11-13</a:t>
            </a:r>
            <a:r>
              <a:rPr lang="ru-RU" dirty="0">
                <a:solidFill>
                  <a:schemeClr val="tx1"/>
                </a:solidFill>
              </a:rPr>
              <a:t>, днем 1-3 мороза.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23 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22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8-10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5458"/>
            <a:ext cx="4816475" cy="1028411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22 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23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21 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010690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18668</TotalTime>
  <Words>811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4297</cp:revision>
  <cp:lastPrinted>2021-07-01T09:11:30Z</cp:lastPrinted>
  <dcterms:created xsi:type="dcterms:W3CDTF">2018-03-27T06:03:00Z</dcterms:created>
  <dcterms:modified xsi:type="dcterms:W3CDTF">2024-02-21T07:14:56Z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