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224507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февраля 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февраля 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22 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2-7 м/с. Температура воздуха ночью 35-37°, днем 25-27° мороза.</a:t>
            </a:r>
          </a:p>
          <a:p>
            <a:pPr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февраля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22 февраля до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23 февраля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2-7 м/с. Температура воздуха 33-35°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83855" y="2348585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февраля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4282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2741699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0,688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Говоркова Н.М.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18758</TotalTime>
  <Words>623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3239</cp:revision>
  <cp:lastPrinted>2021-10-14T11:15:53Z</cp:lastPrinted>
  <dcterms:created xsi:type="dcterms:W3CDTF">2018-03-27T06:03:00Z</dcterms:created>
  <dcterms:modified xsi:type="dcterms:W3CDTF">2024-02-21T06:40:40Z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