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267292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21 ч 22 февраля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северо-восточный 3-8 м/с. Температура воздуха ночью 29-31, днем 18-20 мороза.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3-8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30-32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73534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21292</TotalTime>
  <Words>619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3596</cp:revision>
  <cp:lastPrinted>2021-07-01T03:56:27Z</cp:lastPrinted>
  <dcterms:created xsi:type="dcterms:W3CDTF">2018-03-27T06:03:00Z</dcterms:created>
  <dcterms:modified xsi:type="dcterms:W3CDTF">2024-02-21T06:46:19Z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