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 varScale="1">
        <p:scale>
          <a:sx n="110" d="100"/>
          <a:sy n="110" d="100"/>
        </p:scale>
        <p:origin x="2366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22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22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167745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 по 21 ч. 22 февраля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 по 09 ч. 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5-10 м/с. Температура воздуха 32-34 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>
                <a:latin typeface="Times New Roman" pitchFamily="18" charset="0"/>
                <a:cs typeface="Times New Roman" pitchFamily="18" charset="0"/>
              </a:rPr>
              <a:t> Г. </a:t>
            </a:r>
            <a:r>
              <a:rPr lang="ru-RU" altLang="ru-RU" sz="1200" b="1" i="1" dirty="0" err="1">
                <a:latin typeface="Times New Roman" pitchFamily="18" charset="0"/>
                <a:cs typeface="Times New Roman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15728</TotalTime>
  <Words>633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4484</cp:revision>
  <cp:lastPrinted>2021-07-01T03:56:27Z</cp:lastPrinted>
  <dcterms:created xsi:type="dcterms:W3CDTF">2018-03-27T06:03:00Z</dcterms:created>
  <dcterms:modified xsi:type="dcterms:W3CDTF">2024-02-21T06:44:58Z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