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92824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22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6-38°, днем 23-25° мороза.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февраля до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33-35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2881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6681" y="214721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238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19441</TotalTime>
  <Words>635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3268</cp:revision>
  <cp:lastPrinted>2021-07-01T03:56:27Z</cp:lastPrinted>
  <dcterms:created xsi:type="dcterms:W3CDTF">2018-03-27T06:03:00Z</dcterms:created>
  <dcterms:modified xsi:type="dcterms:W3CDTF">2024-02-21T06:41:05Z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