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162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258108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№52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февраля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1385068"/>
              </p:ext>
            </p:extLst>
          </p:nvPr>
        </p:nvGraphicFramePr>
        <p:xfrm>
          <a:off x="4989512" y="4393086"/>
          <a:ext cx="4747702" cy="16804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3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10814"/>
            <a:ext cx="4759889" cy="2144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22 февраля                    </a:t>
            </a: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П</a:t>
            </a:r>
            <a:r>
              <a:rPr lang="ru-RU" sz="1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облачность, без осадков. Ветер северо-восточный, восточный 2-7 м/с. Температура воздуха ночью 23-25, днем 13-15 мороза.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80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</a:t>
            </a:r>
          </a:p>
          <a:p>
            <a:pPr lvl="0" algn="ctr">
              <a:spcBef>
                <a:spcPts val="0"/>
              </a:spcBef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22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23 февраля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восточный 7-12 м/с. Температура воздуха 20-22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24108</TotalTime>
  <Words>624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4247</cp:revision>
  <cp:lastPrinted>2021-07-01T03:56:27Z</cp:lastPrinted>
  <dcterms:created xsi:type="dcterms:W3CDTF">2018-03-27T06:03:00Z</dcterms:created>
  <dcterms:modified xsi:type="dcterms:W3CDTF">2024-02-21T06:45:41Z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