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346"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№51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20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2999" y="114300"/>
            <a:ext cx="4824413" cy="1915909"/>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21 ақпанға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2023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20</a:t>
            </a:r>
            <a:r>
              <a:rPr lang="kk-KZ" altLang="ru-RU" sz="1100" b="1" dirty="0" smtClean="0">
                <a:latin typeface="Times New Roman" pitchFamily="18" charset="0"/>
                <a:ea typeface="Times New Roman KZ" pitchFamily="18" charset="0"/>
                <a:cs typeface="Times New Roman" pitchFamily="18" charset="0"/>
              </a:rPr>
              <a:t> ақпан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21-ден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21 </a:t>
            </a:r>
            <a:r>
              <a:rPr lang="kk-KZ" altLang="ru-RU" sz="1100" b="1" dirty="0" smtClean="0">
                <a:latin typeface="Times New Roman" pitchFamily="18" charset="0"/>
                <a:ea typeface="Times New Roman KZ" pitchFamily="18" charset="0"/>
                <a:cs typeface="Times New Roman" pitchFamily="18" charset="0"/>
              </a:rPr>
              <a:t>ақпан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21-ге </a:t>
            </a:r>
            <a:r>
              <a:rPr lang="ru-RU" sz="1100" b="1" dirty="0" err="1" smtClean="0">
                <a:latin typeface="Times New Roman" pitchFamily="18" charset="0"/>
                <a:cs typeface="Times New Roman" pitchFamily="18" charset="0"/>
              </a:rPr>
              <a:t>дейін</a:t>
            </a:r>
            <a:endParaRPr lang="ru-RU" sz="1100" b="1" dirty="0" smtClean="0">
              <a:latin typeface="Times New Roman" pitchFamily="18" charset="0"/>
              <a:cs typeface="Times New Roman" pitchFamily="18" charset="0"/>
            </a:endParaRPr>
          </a:p>
          <a:p>
            <a:r>
              <a:rPr lang="kk-KZ" sz="1200" dirty="0" smtClean="0">
                <a:latin typeface="Times New Roman KZ" pitchFamily="18" charset="0"/>
                <a:ea typeface="Times New Roman KZ" pitchFamily="18" charset="0"/>
              </a:rPr>
              <a:t>Көшпелі бұлтты, жауын-шашынсыз. Сол</a:t>
            </a:r>
            <a:r>
              <a:rPr lang="kk-KZ" sz="1200" dirty="0" smtClean="0">
                <a:latin typeface="Times New Roman KZ" pitchFamily="18" charset="0"/>
                <a:ea typeface="Times New Roman KZ" pitchFamily="18" charset="0"/>
                <a:cs typeface="Times New Roman" pitchFamily="18" charset="0"/>
              </a:rPr>
              <a:t>түстік-шығы</a:t>
            </a:r>
            <a:r>
              <a:rPr lang="kk-KZ" sz="1200" dirty="0" smtClean="0">
                <a:latin typeface="Times New Roman" pitchFamily="18" charset="0"/>
                <a:cs typeface="Times New Roman" pitchFamily="18" charset="0"/>
              </a:rPr>
              <a:t>стан</a:t>
            </a:r>
            <a:r>
              <a:rPr lang="kk-KZ" sz="1200" dirty="0" smtClean="0">
                <a:latin typeface="Times New Roman KZ" pitchFamily="18" charset="0"/>
                <a:ea typeface="Times New Roman KZ" pitchFamily="18" charset="0"/>
              </a:rPr>
              <a:t> жел соғады</a:t>
            </a:r>
            <a:r>
              <a:rPr lang="kk-KZ" sz="1200" dirty="0" smtClean="0">
                <a:latin typeface="Times New Roman" pitchFamily="18" charset="0"/>
                <a:cs typeface="Times New Roman" pitchFamily="18" charset="0"/>
              </a:rPr>
              <a:t>, күші </a:t>
            </a:r>
            <a:r>
              <a:rPr lang="kk-KZ" sz="1200" dirty="0" smtClean="0">
                <a:latin typeface="Times New Roman" pitchFamily="18" charset="0"/>
                <a:cs typeface="Times New Roman" pitchFamily="18" charset="0"/>
              </a:rPr>
              <a:t>5-10 </a:t>
            </a:r>
            <a:r>
              <a:rPr lang="kk-KZ" sz="1200" dirty="0" smtClean="0">
                <a:latin typeface="Times New Roman" pitchFamily="18" charset="0"/>
                <a:cs typeface="Times New Roman" pitchFamily="18" charset="0"/>
              </a:rPr>
              <a:t>м/с. Ауа температурасы түнде қатты аяз </a:t>
            </a:r>
            <a:r>
              <a:rPr lang="kk-KZ" sz="1200" dirty="0" smtClean="0">
                <a:latin typeface="Times New Roman" pitchFamily="18" charset="0"/>
                <a:cs typeface="Times New Roman" pitchFamily="18" charset="0"/>
              </a:rPr>
              <a:t>25-27 </a:t>
            </a:r>
            <a:r>
              <a:rPr lang="kk-KZ" sz="1200" dirty="0" smtClean="0">
                <a:latin typeface="Times New Roman" pitchFamily="18" charset="0"/>
                <a:cs typeface="Times New Roman" pitchFamily="18" charset="0"/>
              </a:rPr>
              <a:t>градус, күндіз </a:t>
            </a:r>
            <a:r>
              <a:rPr lang="kk-KZ" sz="1200" dirty="0" smtClean="0">
                <a:latin typeface="Times New Roman" pitchFamily="18" charset="0"/>
                <a:cs typeface="Times New Roman" pitchFamily="18" charset="0"/>
              </a:rPr>
              <a:t>10-12 </a:t>
            </a:r>
            <a:r>
              <a:rPr lang="kk-KZ" sz="1200" dirty="0" smtClean="0">
                <a:latin typeface="Times New Roman" pitchFamily="18" charset="0"/>
                <a:cs typeface="Times New Roman" pitchFamily="18" charset="0"/>
              </a:rPr>
              <a:t>градус аяз.</a:t>
            </a:r>
          </a:p>
          <a:p>
            <a:endParaRPr lang="kk-KZ"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22 ақпан</a:t>
            </a:r>
          </a:p>
          <a:p>
            <a:pPr marL="228600" indent="-228600" algn="ctr"/>
            <a:r>
              <a:rPr lang="ru-RU" sz="1050" b="1" dirty="0" smtClean="0">
                <a:latin typeface="Times New Roman" pitchFamily="18" charset="0"/>
                <a:ea typeface="Times New Roman KZ" pitchFamily="18" charset="0"/>
                <a:cs typeface="Times New Roman" pitchFamily="18" charset="0"/>
              </a:rPr>
              <a:t>2024 </a:t>
            </a:r>
            <a:r>
              <a:rPr lang="ru-RU" sz="1050" b="1" dirty="0" err="1" smtClean="0">
                <a:latin typeface="Times New Roman" pitchFamily="18" charset="0"/>
                <a:ea typeface="Times New Roman KZ" pitchFamily="18" charset="0"/>
                <a:cs typeface="Times New Roman" pitchFamily="18" charset="0"/>
              </a:rPr>
              <a:t>жылғы </a:t>
            </a:r>
            <a:r>
              <a:rPr lang="ru-RU" sz="1050" b="1" dirty="0" smtClean="0">
                <a:latin typeface="Times New Roman" pitchFamily="18" charset="0"/>
                <a:ea typeface="Times New Roman KZ" pitchFamily="18" charset="0"/>
                <a:cs typeface="Times New Roman" pitchFamily="18" charset="0"/>
              </a:rPr>
              <a:t>22</a:t>
            </a:r>
            <a:r>
              <a:rPr lang="kk-KZ" altLang="ru-RU" sz="1050" b="1" dirty="0" smtClean="0">
                <a:latin typeface="Times New Roman" pitchFamily="18" charset="0"/>
                <a:ea typeface="Times New Roman KZ" pitchFamily="18" charset="0"/>
                <a:cs typeface="Times New Roman" pitchFamily="18" charset="0"/>
              </a:rPr>
              <a:t> ақпан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21-ден </a:t>
            </a:r>
            <a:r>
              <a:rPr lang="ru-RU" sz="1050" b="1" dirty="0" err="1" smtClean="0">
                <a:latin typeface="Times New Roman" pitchFamily="18" charset="0"/>
                <a:ea typeface="Times New Roman KZ" pitchFamily="18" charset="0"/>
                <a:cs typeface="Times New Roman" pitchFamily="18" charset="0"/>
              </a:rPr>
              <a:t>бастап</a:t>
            </a:r>
            <a:r>
              <a:rPr lang="ru-RU" sz="1050" b="1" dirty="0" smtClean="0">
                <a:latin typeface="Times New Roman" pitchFamily="18" charset="0"/>
                <a:ea typeface="Times New Roman KZ" pitchFamily="18" charset="0"/>
                <a:cs typeface="Times New Roman" pitchFamily="18" charset="0"/>
              </a:rPr>
              <a:t> 22</a:t>
            </a:r>
            <a:r>
              <a:rPr lang="kk-KZ" altLang="ru-RU" sz="1050" b="1" dirty="0" smtClean="0">
                <a:latin typeface="Times New Roman" pitchFamily="18" charset="0"/>
                <a:ea typeface="Times New Roman KZ" pitchFamily="18" charset="0"/>
                <a:cs typeface="Times New Roman" pitchFamily="18" charset="0"/>
              </a:rPr>
              <a:t> ақпан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09-ға </a:t>
            </a:r>
            <a:r>
              <a:rPr lang="ru-RU" sz="1050" b="1" dirty="0" err="1" smtClean="0">
                <a:latin typeface="Times New Roman" pitchFamily="18" charset="0"/>
                <a:ea typeface="Times New Roman KZ" pitchFamily="18" charset="0"/>
                <a:cs typeface="Times New Roman" pitchFamily="18" charset="0"/>
              </a:rPr>
              <a:t>дейін</a:t>
            </a:r>
            <a:endParaRPr lang="ru-RU" sz="1050" b="1" dirty="0" smtClean="0">
              <a:latin typeface="Times New Roman" pitchFamily="18" charset="0"/>
              <a:ea typeface="Times New Roman KZ" pitchFamily="18" charset="0"/>
              <a:cs typeface="Times New Roman" pitchFamily="18" charset="0"/>
            </a:endParaRPr>
          </a:p>
          <a:p>
            <a:pPr algn="just" fontAlgn="auto">
              <a:spcBef>
                <a:spcPts val="0"/>
              </a:spcBef>
              <a:spcAft>
                <a:spcPts val="0"/>
              </a:spcAft>
              <a:defRPr/>
            </a:pPr>
            <a:r>
              <a:rPr lang="kk-KZ" sz="1200" dirty="0" smtClean="0">
                <a:latin typeface="Times New Roman KZ" pitchFamily="18" charset="0"/>
                <a:ea typeface="Times New Roman KZ" pitchFamily="18" charset="0"/>
              </a:rPr>
              <a:t>Көшпелі бұлтты, жауын-шашынсыз. Сол</a:t>
            </a:r>
            <a:r>
              <a:rPr lang="kk-KZ" sz="1200" dirty="0" smtClean="0">
                <a:latin typeface="Times New Roman KZ" pitchFamily="18" charset="0"/>
                <a:ea typeface="Times New Roman KZ" pitchFamily="18" charset="0"/>
                <a:cs typeface="Times New Roman" pitchFamily="18" charset="0"/>
              </a:rPr>
              <a:t>түстік-шығ</a:t>
            </a:r>
            <a:r>
              <a:rPr lang="kk-KZ" sz="1200" dirty="0" smtClean="0">
                <a:latin typeface="Times New Roman" pitchFamily="18" charset="0"/>
                <a:cs typeface="Times New Roman" pitchFamily="18" charset="0"/>
              </a:rPr>
              <a:t>ыстан </a:t>
            </a:r>
            <a:r>
              <a:rPr lang="kk-KZ" sz="1200" dirty="0" smtClean="0">
                <a:latin typeface="Times New Roman KZ" pitchFamily="18" charset="0"/>
                <a:ea typeface="Times New Roman KZ" pitchFamily="18" charset="0"/>
              </a:rPr>
              <a:t>жел соғады, күші 3-8 м/с. </a:t>
            </a:r>
            <a:r>
              <a:rPr lang="kk-KZ" sz="1200" dirty="0" smtClean="0">
                <a:latin typeface="Times New Roman" pitchFamily="18" charset="0"/>
                <a:cs typeface="Times New Roman" pitchFamily="18" charset="0"/>
              </a:rPr>
              <a:t>Ауа </a:t>
            </a:r>
            <a:r>
              <a:rPr lang="kk-KZ" sz="1200" smtClean="0">
                <a:latin typeface="Times New Roman" pitchFamily="18" charset="0"/>
                <a:cs typeface="Times New Roman" pitchFamily="18" charset="0"/>
              </a:rPr>
              <a:t>температурасы </a:t>
            </a:r>
            <a:r>
              <a:rPr lang="kk-KZ" sz="1200" smtClean="0">
                <a:latin typeface="Times New Roman" pitchFamily="18" charset="0"/>
                <a:cs typeface="Times New Roman" pitchFamily="18" charset="0"/>
              </a:rPr>
              <a:t>18-20 </a:t>
            </a:r>
            <a:r>
              <a:rPr lang="kk-KZ" sz="1200" dirty="0" smtClean="0">
                <a:latin typeface="Times New Roman" pitchFamily="18" charset="0"/>
                <a:cs typeface="Times New Roman" pitchFamily="18" charset="0"/>
              </a:rPr>
              <a:t>градус аяз.</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428868"/>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2024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21</a:t>
            </a:r>
            <a:r>
              <a:rPr lang="kk-KZ" sz="1200" dirty="0" smtClean="0">
                <a:solidFill>
                  <a:schemeClr val="tx1"/>
                </a:solidFill>
                <a:latin typeface="Times New Roman" panose="02020603050405020304" pitchFamily="18" charset="0"/>
                <a:cs typeface="Times New Roman" panose="02020603050405020304" pitchFamily="18" charset="0"/>
              </a:rPr>
              <a:t> ақпан, 22 ақпан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err="1" smtClean="0">
                <a:latin typeface="Times New Roman" panose="02020603050405020304" pitchFamily="18" charset="0"/>
                <a:cs typeface="Times New Roman" panose="02020603050405020304" pitchFamily="18" charset="0"/>
              </a:rPr>
              <a:t>ақпан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431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23</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53</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552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37</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47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143644"/>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Балгазынов</a:t>
            </a:r>
            <a:r>
              <a:rPr lang="ru-RU" altLang="ru-RU" sz="1400" b="1" i="1" dirty="0" smtClean="0">
                <a:solidFill>
                  <a:srgbClr val="000000"/>
                </a:solidFill>
                <a:latin typeface="Times New Roman" panose="02020603050405020304" pitchFamily="18" charset="0"/>
                <a:cs typeface="Times New Roman" panose="02020603050405020304" pitchFamily="18" charset="0"/>
              </a:rPr>
              <a:t> К.А.  /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18394</TotalTime>
  <Words>539</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4012</cp:revision>
  <cp:lastPrinted>2021-07-01T03:56:27Z</cp:lastPrinted>
  <dcterms:created xsi:type="dcterms:W3CDTF">2018-03-27T06:03:00Z</dcterms:created>
  <dcterms:modified xsi:type="dcterms:W3CDTF">2024-02-20T06:22:43Z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