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767288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ea typeface="Calibri" panose="020F0502020204030204" pitchFamily="34" charset="0"/>
              </a:rPr>
              <a:t>Көшпелі </a:t>
            </a:r>
            <a:r>
              <a:rPr lang="kk-KZ" sz="1200" dirty="0">
                <a:latin typeface="Times New Roman" panose="02020603050405020304" pitchFamily="18" charset="0"/>
                <a:ea typeface="Calibri" panose="020F0502020204030204" pitchFamily="34"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0-5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38-40°, күндіз 26-28° 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жауын-шашынсыз. Жел 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0-5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38-40°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4101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да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3802834"/>
              </p:ext>
            </p:extLst>
          </p:nvPr>
        </p:nvGraphicFramePr>
        <p:xfrm>
          <a:off x="5070471" y="4077072"/>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ru-RU" altLang="ru-RU" sz="1200" b="1" i="1" dirty="0" smtClean="0">
                <a:solidFill>
                  <a:srgbClr val="000000"/>
                </a:solidFill>
                <a:latin typeface="Times New Roman" panose="02020603050405020304" pitchFamily="18" charset="0"/>
                <a:cs typeface="Times New Roman" panose="02020603050405020304" pitchFamily="18" charset="0"/>
              </a:rPr>
              <a:t>.Т.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20933</TotalTime>
  <Words>611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3434</cp:revision>
  <cp:lastPrinted>2021-07-01T03:56:27Z</cp:lastPrinted>
  <dcterms:created xsi:type="dcterms:W3CDTF">2018-03-27T06:03:00Z</dcterms:created>
  <dcterms:modified xsi:type="dcterms:W3CDTF">2024-02-20T06:57:37Z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