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20 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21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Желдің бағыты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ңтүстік-шығыстан солтүстік-шығыстан жел 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түнде 21-23,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14-16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22 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21</a:t>
            </a:r>
            <a:r>
              <a:rPr lang="kk-KZ" sz="1200" b="1" dirty="0" smtClean="0">
                <a:solidFill>
                  <a:srgbClr val="000000"/>
                </a:solidFill>
                <a:latin typeface="Times New Roman" pitchFamily="18" charset="0"/>
                <a:cs typeface="Times New Roman" pitchFamily="18" charset="0"/>
              </a:rPr>
              <a:t>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22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5242693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21 ақпан, 22 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16865</TotalTime>
  <Words>524</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4030</cp:revision>
  <cp:lastPrinted>2021-07-01T07:38:07Z</cp:lastPrinted>
  <dcterms:created xsi:type="dcterms:W3CDTF">2018-03-27T06:03:00Z</dcterms:created>
  <dcterms:modified xsi:type="dcterms:W3CDTF">2024-02-20T06:43:47Z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