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0084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20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en-US"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8-40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en-US"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4-26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22</a:t>
            </a:r>
            <a:r>
              <a:rPr lang="kk-KZ" sz="1200" b="1" dirty="0" smtClean="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шығыстан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en-US" sz="1200" dirty="0" smtClean="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6-38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750574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18442</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3239</cp:revision>
  <cp:lastPrinted>2021-07-01T03:56:27Z</cp:lastPrinted>
  <dcterms:created xsi:type="dcterms:W3CDTF">2018-03-27T06:03:00Z</dcterms:created>
  <dcterms:modified xsi:type="dcterms:W3CDTF">2024-02-20T07:05:35Z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