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0"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0243315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51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41651448"/>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31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709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35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ақпанға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ru-RU" altLang="ru-RU" sz="1100" dirty="0" err="1" smtClean="0">
                <a:latin typeface="Times New Roman" panose="02020603050405020304" pitchFamily="18" charset="0"/>
                <a:cs typeface="Times New Roman" panose="02020603050405020304" pitchFamily="18" charset="0"/>
              </a:rPr>
              <a:t>Көшпелі</a:t>
            </a:r>
            <a:r>
              <a:rPr lang="ru-RU" altLang="ru-RU" sz="1100" dirty="0" smtClean="0">
                <a:latin typeface="Times New Roman" panose="02020603050405020304" pitchFamily="18" charset="0"/>
                <a:cs typeface="Times New Roman" panose="02020603050405020304" pitchFamily="18" charset="0"/>
              </a:rPr>
              <a:t> </a:t>
            </a:r>
            <a:r>
              <a:rPr lang="ru-RU" altLang="ru-RU" sz="1100" dirty="0" err="1">
                <a:latin typeface="Times New Roman" panose="02020603050405020304" pitchFamily="18" charset="0"/>
                <a:cs typeface="Times New Roman" panose="02020603050405020304" pitchFamily="18" charset="0"/>
              </a:rPr>
              <a:t>бұлтты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Түнде және таңертең тұман. </a:t>
            </a:r>
            <a:r>
              <a:rPr lang="kk-KZ" sz="1100" dirty="0">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солтүстіктен, солтүстік-шығыстан соғады</a:t>
            </a:r>
            <a:r>
              <a:rPr lang="kk-KZ" sz="11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7-12 </a:t>
            </a:r>
            <a:r>
              <a:rPr lang="kk-KZ" sz="1100" dirty="0">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23-25, </a:t>
            </a:r>
            <a:r>
              <a:rPr lang="kk-KZ" sz="11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8-10 </a:t>
            </a:r>
            <a:r>
              <a:rPr lang="kk-KZ" sz="1100" dirty="0">
                <a:latin typeface="Times New Roman" panose="02020603050405020304" pitchFamily="18" charset="0"/>
                <a:ea typeface="Calibri" panose="020F0502020204030204" pitchFamily="34" charset="0"/>
                <a:cs typeface="Times New Roman" panose="02020603050405020304" pitchFamily="18" charset="0"/>
              </a:rPr>
              <a:t>градус аяз.</a:t>
            </a:r>
          </a:p>
          <a:p>
            <a:pPr lvl="0" indent="144000" algn="ctr"/>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22 </a:t>
            </a:r>
            <a:r>
              <a:rPr lang="ru-RU" sz="1200" b="1" dirty="0">
                <a:solidFill>
                  <a:srgbClr val="000000"/>
                </a:solidFill>
                <a:latin typeface="Times New Roman" pitchFamily="18" charset="0"/>
                <a:cs typeface="Times New Roman" pitchFamily="18" charset="0"/>
                <a:sym typeface="+mn-ea"/>
              </a:rPr>
              <a:t>а</a:t>
            </a:r>
            <a:r>
              <a:rPr lang="kk-KZ" sz="1200" b="1" dirty="0">
                <a:solidFill>
                  <a:srgbClr val="000000"/>
                </a:solidFill>
                <a:latin typeface="Times New Roman" pitchFamily="18" charset="0"/>
                <a:cs typeface="Times New Roman" pitchFamily="18" charset="0"/>
                <a:sym typeface="+mn-ea"/>
              </a:rPr>
              <a:t>қпанға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21 </a:t>
            </a:r>
            <a:r>
              <a:rPr lang="kk-KZ" sz="1200" b="1" dirty="0">
                <a:solidFill>
                  <a:srgbClr val="000000"/>
                </a:solidFill>
                <a:latin typeface="Times New Roman" panose="02020603050405020304" pitchFamily="18" charset="0"/>
                <a:cs typeface="Times New Roman" panose="02020603050405020304" pitchFamily="18" charset="0"/>
                <a:sym typeface="+mn-ea"/>
              </a:rPr>
              <a:t>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Тұман</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солтүстік-шығыстан </a:t>
            </a:r>
            <a:r>
              <a:rPr lang="kk-KZ" sz="1100" dirty="0">
                <a:latin typeface="Times New Roman" panose="02020603050405020304" pitchFamily="18" charset="0"/>
                <a:cs typeface="Times New Roman" panose="02020603050405020304" pitchFamily="18" charset="0"/>
              </a:rPr>
              <a:t>соғады, </a:t>
            </a:r>
            <a:r>
              <a:rPr lang="kk-KZ" sz="1100" dirty="0" smtClean="0">
                <a:latin typeface="Times New Roman" panose="02020603050405020304" pitchFamily="18" charset="0"/>
                <a:cs typeface="Times New Roman" panose="02020603050405020304" pitchFamily="18" charset="0"/>
              </a:rPr>
              <a:t>күші </a:t>
            </a:r>
            <a:r>
              <a:rPr lang="kk-KZ" sz="1100" dirty="0" smtClean="0">
                <a:latin typeface="Times New Roman" panose="02020603050405020304" pitchFamily="18" charset="0"/>
                <a:cs typeface="Times New Roman" panose="02020603050405020304" pitchFamily="18" charset="0"/>
              </a:rPr>
              <a:t>7-12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20</a:t>
            </a:r>
            <a:r>
              <a:rPr lang="ru-RU" sz="1100" dirty="0" smtClean="0">
                <a:latin typeface="Times New Roman" pitchFamily="18" charset="0"/>
                <a:cs typeface="Times New Roman" pitchFamily="18" charset="0"/>
              </a:rPr>
              <a:t>-22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9072" y="2400109"/>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21 </a:t>
            </a:r>
            <a:r>
              <a:rPr lang="ru-RU" sz="1100" b="1" dirty="0" err="1">
                <a:solidFill>
                  <a:schemeClr val="tx1"/>
                </a:solidFill>
                <a:latin typeface="Times New Roman" panose="02020603050405020304" pitchFamily="18" charset="0"/>
                <a:cs typeface="Times New Roman" panose="02020603050405020304" pitchFamily="18" charset="0"/>
              </a:rPr>
              <a:t>ақпан</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22</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қаңтар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24319</TotalTime>
  <Words>570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4609</cp:revision>
  <cp:lastPrinted>2021-07-01T03:56:27Z</cp:lastPrinted>
  <dcterms:created xsi:type="dcterms:W3CDTF">2018-03-27T06:03:00Z</dcterms:created>
  <dcterms:modified xsi:type="dcterms:W3CDTF">2024-02-20T06:52:19Z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