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1989441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а</a:t>
            </a:r>
            <a:r>
              <a:rPr lang="kk-KZ" altLang="ru-RU" sz="1200" b="1" dirty="0" smtClean="0">
                <a:latin typeface="Times New Roman" panose="02020603050405020304" pitchFamily="18" charset="0"/>
                <a:cs typeface="Times New Roman" panose="02020603050405020304" pitchFamily="18" charset="0"/>
              </a:rPr>
              <a:t>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77659761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20 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21 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Оңтүстік-шығыстан жел соғады, күші 5-10 м/с. Ауа температурасы түнде 6-8 градус аяз , күндіз 0-2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22 а</a:t>
            </a:r>
            <a:r>
              <a:rPr lang="ru-RU" sz="1200" b="1" dirty="0" err="1" smtClean="0">
                <a:latin typeface="Times New Roman" panose="02020603050405020304" pitchFamily="18" charset="0"/>
                <a:cs typeface="Times New Roman" panose="02020603050405020304" pitchFamily="18" charset="0"/>
              </a:rPr>
              <a:t>қпанға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21 сағ. 21 а</a:t>
            </a:r>
            <a:r>
              <a:rPr lang="ru-RU" sz="1200" b="1" dirty="0" err="1" smtClean="0">
                <a:latin typeface="Times New Roman" panose="02020603050405020304" pitchFamily="18" charset="0"/>
                <a:cs typeface="Times New Roman" panose="02020603050405020304" pitchFamily="18" charset="0"/>
              </a:rPr>
              <a:t>қпанн</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22</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Кей уақытта тұман түседі. Оңтүстік-шығыстан </a:t>
            </a:r>
            <a:r>
              <a:rPr lang="kk-KZ" sz="1100" dirty="0" smtClean="0">
                <a:latin typeface="Times New Roman" pitchFamily="18" charset="0"/>
                <a:cs typeface="Times New Roman" pitchFamily="18" charset="0"/>
              </a:rPr>
              <a:t>жел соғады, күші  5-10 м/с. Ауа температурасы  6-8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13665</TotalTime>
  <Words>591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3142</cp:revision>
  <cp:lastPrinted>2021-07-01T03:56:27Z</cp:lastPrinted>
  <dcterms:created xsi:type="dcterms:W3CDTF">2018-03-27T06:03:00Z</dcterms:created>
  <dcterms:modified xsi:type="dcterms:W3CDTF">2024-02-20T07:13:01Z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