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040951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6-38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kk-KZ" altLang="ru-RU" sz="800" b="1" dirty="0" smtClean="0">
              <a:latin typeface="Times New Roman" pitchFamily="18" charset="0"/>
              <a:cs typeface="Times New Roman" pitchFamily="18" charset="0"/>
            </a:endParaRP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365609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625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4930900" y="22148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18577</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3304</cp:revision>
  <cp:lastPrinted>2021-07-01T03:56:27Z</cp:lastPrinted>
  <dcterms:created xsi:type="dcterms:W3CDTF">2018-03-27T06:03:00Z</dcterms:created>
  <dcterms:modified xsi:type="dcterms:W3CDTF">2024-02-20T07:10:34Z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