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северо-восточный 2-7 м/с. Температура воздуха ночью 21-23, днем 14-16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884833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февраля, ночью 22 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Нуршина А.Ж./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34842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4122</cp:revision>
  <cp:lastPrinted>2021-02-03T11:37:00Z</cp:lastPrinted>
  <dcterms:created xsi:type="dcterms:W3CDTF">2018-03-27T06:03:00Z</dcterms:created>
  <dcterms:modified xsi:type="dcterms:W3CDTF">2024-02-20T06:43:27Z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