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721073991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февраля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05543597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Ночью и утром туман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5-10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6-8 мороза,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0-2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феврал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Временами туман.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13489</TotalTime>
  <Words>616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3008</cp:revision>
  <cp:lastPrinted>2021-07-01T03:56:27Z</cp:lastPrinted>
  <dcterms:created xsi:type="dcterms:W3CDTF">2018-03-27T06:03:00Z</dcterms:created>
  <dcterms:modified xsi:type="dcterms:W3CDTF">2024-02-20T07:11:59Z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