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5143219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51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февраля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21 февраля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юго-восточный, восточный 3-8 м/с. Температура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30-32, днем 18-20 мороза.</a:t>
            </a:r>
          </a:p>
          <a:p>
            <a:pPr lvl="0" algn="just">
              <a:defRPr/>
            </a:pP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февраля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21 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3-8 м/с. Температура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32-34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20 февраля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99778"/>
              </p:ext>
            </p:extLst>
          </p:nvPr>
        </p:nvGraphicFramePr>
        <p:xfrm>
          <a:off x="5030050" y="4288930"/>
          <a:ext cx="4691064" cy="1994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3147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9197" y="2422308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Лемешко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21288</TotalTime>
  <Words>587</Words>
  <Application>Microsoft Office PowerPoint</Application>
  <PresentationFormat>Лист A4 (210x297 мм)</PresentationFormat>
  <Paragraphs>101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3594</cp:revision>
  <cp:lastPrinted>2021-07-01T03:56:27Z</cp:lastPrinted>
  <dcterms:created xsi:type="dcterms:W3CDTF">2018-03-27T06:03:00Z</dcterms:created>
  <dcterms:modified xsi:type="dcterms:W3CDTF">2024-02-20T07:10:13Z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