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8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3028917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№51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без осадков. Ветер восточный 5-10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30-32,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февраля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4235014"/>
              </p:ext>
            </p:extLst>
          </p:nvPr>
        </p:nvGraphicFramePr>
        <p:xfrm>
          <a:off x="5019674" y="4221088"/>
          <a:ext cx="4691064" cy="22385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Е.В./ 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18687</TotalTime>
  <Words>641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3389</cp:revision>
  <cp:lastPrinted>2021-07-01T03:56:27Z</cp:lastPrinted>
  <dcterms:created xsi:type="dcterms:W3CDTF">2018-03-27T06:03:00Z</dcterms:created>
  <dcterms:modified xsi:type="dcterms:W3CDTF">2024-02-20T06:45:20Z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