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508417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33210944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Переменаая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без осадков. Временами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10-12, днем 1-3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снег,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7-9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14043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2940</cp:revision>
  <cp:lastPrinted>2021-07-01T03:56:27Z</cp:lastPrinted>
  <dcterms:created xsi:type="dcterms:W3CDTF">2018-03-27T06:03:00Z</dcterms:created>
  <dcterms:modified xsi:type="dcterms:W3CDTF">2024-02-20T06:08:06Z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