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2000" autoAdjust="0"/>
  </p:normalViewPr>
  <p:slideViewPr>
    <p:cSldViewPr showGuides="1">
      <p:cViewPr>
        <p:scale>
          <a:sx n="107" d="100"/>
          <a:sy n="107" d="100"/>
        </p:scale>
        <p:origin x="-2262" y="-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№51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февраля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008" y="2204865"/>
            <a:ext cx="475217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21 февраля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kk-KZ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21 февраля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в целом по городу ожидается повышенный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4105286737"/>
              </p:ext>
            </p:extLst>
          </p:nvPr>
        </p:nvGraphicFramePr>
        <p:xfrm>
          <a:off x="5139910" y="652716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февраля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510987830"/>
              </p:ext>
            </p:extLst>
          </p:nvPr>
        </p:nvGraphicFramePr>
        <p:xfrm>
          <a:off x="5025008" y="4005066"/>
          <a:ext cx="4693124" cy="27591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4864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0,00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381741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0,01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2298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0,5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117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0,6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17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0,04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20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2,5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404664"/>
            <a:ext cx="47598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февраля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2024 г.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февраля по 21 ч. 21 февраля 2024 г.</a:t>
            </a:r>
            <a:endParaRPr lang="ru-RU" altLang="en-US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Малооблачно, без осадков. Ветер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юго-восточный</a:t>
            </a:r>
            <a:r>
              <a:rPr lang="kk-KZ" sz="120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smtClean="0">
                <a:latin typeface="Times New Roman" pitchFamily="18" charset="0"/>
                <a:cs typeface="Times New Roman" pitchFamily="18" charset="0"/>
              </a:rPr>
              <a:t>2-7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31-33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мороза, днем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19-21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</a:p>
          <a:p>
            <a:pPr indent="180975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22 февраля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февраля по 09 ч. 22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indent="180975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Малооблачно, без осадков. Ветер юго-восточный 5-10 м/с. Температура воздуха 32-34  мороза.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97016" y="3212976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 </a:t>
            </a:r>
            <a:r>
              <a:rPr lang="ru-RU" altLang="ru-RU" sz="1200" b="1" i="1" dirty="0">
                <a:latin typeface="Times New Roman" pitchFamily="18" charset="0"/>
                <a:cs typeface="Times New Roman" pitchFamily="18" charset="0"/>
              </a:rPr>
              <a:t> Г. </a:t>
            </a:r>
            <a:r>
              <a:rPr lang="ru-RU" altLang="ru-RU" sz="1200" b="1" i="1" dirty="0" err="1">
                <a:latin typeface="Times New Roman" pitchFamily="18" charset="0"/>
                <a:cs typeface="Times New Roman" pitchFamily="18" charset="0"/>
              </a:rPr>
              <a:t>Газизова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=""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15726</TotalTime>
  <Words>586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4480</cp:revision>
  <cp:lastPrinted>2021-07-01T03:56:27Z</cp:lastPrinted>
  <dcterms:created xsi:type="dcterms:W3CDTF">2018-03-27T06:03:00Z</dcterms:created>
  <dcterms:modified xsi:type="dcterms:W3CDTF">2024-02-20T06:11:27Z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