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333710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811167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81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Ночью и утром туман. Ветер северный, северо-восточный 7-12 м/с. Температура воздуха ночью 23-25, днем 8-10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>
              <a:spcBef>
                <a:spcPts val="0"/>
              </a:spcBef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21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февраля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Туман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24101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4246</cp:revision>
  <cp:lastPrinted>2021-07-01T03:56:27Z</cp:lastPrinted>
  <dcterms:created xsi:type="dcterms:W3CDTF">2018-03-27T06:03:00Z</dcterms:created>
  <dcterms:modified xsi:type="dcterms:W3CDTF">2024-02-20T06:52:17Z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