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97490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39993"/>
            <a:ext cx="4758096" cy="14773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еременная облачность, без осадков. </a:t>
            </a:r>
            <a:r>
              <a:rPr lang="ru-RU" sz="12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2-7 м/с. Температура воздуха ночью 33-35, днем 21-23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31-33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34299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февраля, ночью 22 февраля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</a:t>
            </a:r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29462</TotalTime>
  <Words>650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4875</cp:revision>
  <cp:lastPrinted>2021-11-30T05:55:24Z</cp:lastPrinted>
  <dcterms:created xsi:type="dcterms:W3CDTF">2018-03-27T06:03:00Z</dcterms:created>
  <dcterms:modified xsi:type="dcterms:W3CDTF">2024-02-20T06:12:51Z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