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6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120993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8826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ночью и утром осадки (дождь, снег), гололед. Ветер 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северо-западный с переходом на северо-восточный 5-10 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 1-3 мороза, днем 1-3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24929</TotalTime>
  <Words>537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3197</cp:revision>
  <cp:lastPrinted>2021-10-15T03:50:29Z</cp:lastPrinted>
  <dcterms:created xsi:type="dcterms:W3CDTF">2018-03-27T06:03:00Z</dcterms:created>
  <dcterms:modified xsi:type="dcterms:W3CDTF">2024-02-20T06:24:15Z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