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ECC3C79-05E4-40C3-9C28-DE724AC6C6C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3300496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DF50C-648B-4F98-A1C1-B09C514108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B6E68-4E06-43B4-99FE-709DC8AF5E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6B3BF-A714-4A4C-97F0-B90B66C023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9F4D8-D71C-4490-9575-3BB7FCA960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4C35B-D5DA-4474-B7DB-0B7B86A28F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5F69B-0461-49DB-82A7-716509A491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A410B-6B4E-495C-9DF3-50CF3AD25B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7C596-EC24-4B8A-8668-24998C2D0B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CD4DE-FF7A-4940-AFE1-1DCB76C8F4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17219-0BB7-47B0-812C-37A77BC077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03495-FD99-407A-B386-FB234A175B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8A4DFFC-CB1D-4C36-BA9F-FEC170F0DE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6025" y="146775"/>
            <a:ext cx="4816475" cy="184665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kk-KZ" dirty="0" smtClean="0">
                <a:solidFill>
                  <a:schemeClr val="tx1"/>
                </a:solidFill>
              </a:rPr>
              <a:t>облачность, ночью небольшой снег. </a:t>
            </a:r>
            <a:r>
              <a:rPr lang="ru-RU" dirty="0" smtClean="0">
                <a:solidFill>
                  <a:schemeClr val="tx1"/>
                </a:solidFill>
              </a:rPr>
              <a:t>Ветер юго-восточный 2-7 м/с. 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16-18</a:t>
            </a:r>
            <a:r>
              <a:rPr lang="ru-RU" dirty="0" smtClean="0">
                <a:solidFill>
                  <a:schemeClr val="tx1"/>
                </a:solidFill>
              </a:rPr>
              <a:t>, днем 6-8 мороза.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kk-KZ" dirty="0" smtClean="0">
                <a:solidFill>
                  <a:schemeClr val="tx1"/>
                </a:solidFill>
              </a:rPr>
              <a:t>,</a:t>
            </a:r>
            <a:r>
              <a:rPr lang="ru-RU" dirty="0" smtClean="0">
                <a:solidFill>
                  <a:schemeClr val="tx1"/>
                </a:solidFill>
              </a:rPr>
              <a:t> без осадков. </a:t>
            </a:r>
            <a:r>
              <a:rPr lang="ru-RU" dirty="0" smtClean="0">
                <a:solidFill>
                  <a:schemeClr val="tx1"/>
                </a:solidFill>
              </a:rPr>
              <a:t>Временами туман. Ветер </a:t>
            </a:r>
            <a:r>
              <a:rPr lang="ru-RU" dirty="0" smtClean="0">
                <a:solidFill>
                  <a:schemeClr val="tx1"/>
                </a:solidFill>
              </a:rPr>
              <a:t>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13-15 </a:t>
            </a:r>
            <a:r>
              <a:rPr lang="ru-RU" dirty="0" smtClean="0">
                <a:solidFill>
                  <a:schemeClr val="tx1"/>
                </a:solidFill>
              </a:rPr>
              <a:t>мороза.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095500"/>
            <a:ext cx="4824412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21 февраля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22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 smtClean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 smtClean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высокий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954746"/>
              </p:ext>
            </p:extLst>
          </p:nvPr>
        </p:nvGraphicFramePr>
        <p:xfrm>
          <a:off x="5026025" y="4081463"/>
          <a:ext cx="4684713" cy="223393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2949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18659</TotalTime>
  <Words>773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4292</cp:revision>
  <cp:lastPrinted>2021-07-01T09:11:30Z</cp:lastPrinted>
  <dcterms:created xsi:type="dcterms:W3CDTF">2018-03-27T06:03:00Z</dcterms:created>
  <dcterms:modified xsi:type="dcterms:W3CDTF">2024-02-20T05:54:18Z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